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72" r:id="rId7"/>
    <p:sldId id="271" r:id="rId8"/>
    <p:sldId id="269" r:id="rId9"/>
    <p:sldId id="270" r:id="rId10"/>
    <p:sldId id="274" r:id="rId11"/>
    <p:sldId id="275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5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060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628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43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262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433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836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338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958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336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185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292C5-2F88-4A49-9ACC-B45E1CD0EFDC}" type="datetimeFigureOut">
              <a:rPr lang="pl-PL" smtClean="0"/>
              <a:t>2015-11-11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3FED7-F504-44A6-A1A3-B01348B5CF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866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Zespół stopy cukrzycowej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071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Stopa cukrzycowa jest powikłaniem wieloletniej, źle leczonej cukrzycy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Wśród osób ze zdiagnozowaną cukrzycą , zespół stopy cukrzycowej dotyczy 15% chorych. Jej przyczyny są związane z długotrwałą hiperglikemią, prowadzącą do uszkodzenia nerwów obwodowych (neuropatią cukrzycową).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wyniku uszkodzenia nerwów może dochodzić do zaników mięśniowych, osłabienia lub całkowitego zniesienia czucia bólu, dotyku oraz </a:t>
            </a:r>
            <a:r>
              <a:rPr lang="pl-PL" dirty="0" smtClean="0"/>
              <a:t>temperatury.</a:t>
            </a:r>
          </a:p>
          <a:p>
            <a:r>
              <a:rPr lang="pl-PL" dirty="0" smtClean="0"/>
              <a:t>Chorzy</a:t>
            </a:r>
            <a:r>
              <a:rPr lang="pl-PL" dirty="0"/>
              <a:t>, którzy nie zdają sobie z tego faktu sprawy są bardziej narażeni na uszkodzenia stóp – otarcia, oparzenia i owrzodzenia, które znacznie trudniej się goją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3556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Średni czas gojenia takich ran sięga nawet 8 miesięcy, co ułatwia rozwój ciężkich infekcji i często prowadzi do amputacji stopy.</a:t>
            </a:r>
          </a:p>
          <a:p>
            <a:r>
              <a:rPr lang="pl-PL" dirty="0"/>
              <a:t>Niewielkie rany, jak pęcherze, które mogą łatwo powstać wskutek niedopasowanego obuwia lub też modzele, powstające z powodu powtarzającego się mechanicznego urazu stopy, łatwo mogą przekształcić się w owrzodzenia stopy, jeśli zostaną pozostawione bez leczenia.</a:t>
            </a:r>
          </a:p>
          <a:p>
            <a:r>
              <a:rPr lang="pl-PL" dirty="0"/>
              <a:t> Dlatego pacjenci z cukrzycą powinni szczególnie dbać o swoje stopy.</a:t>
            </a:r>
          </a:p>
        </p:txBody>
      </p:sp>
    </p:spTree>
    <p:extLst>
      <p:ext uri="{BB962C8B-B14F-4D97-AF65-F5344CB8AC3E}">
        <p14:creationId xmlns:p14="http://schemas.microsoft.com/office/powerpoint/2010/main" val="202395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Definicja, epidemiologia i patogeneza stopy cukrzycowej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Zespół stopy cukrzycowej jest jednym z powikłań cukrzycy i może dotyczyć chorych na:</a:t>
            </a:r>
          </a:p>
          <a:p>
            <a:pPr>
              <a:buFontTx/>
              <a:buChar char="-"/>
            </a:pPr>
            <a:r>
              <a:rPr lang="pl-PL" dirty="0" smtClean="0"/>
              <a:t>cukrzycę typu 1 ,</a:t>
            </a:r>
          </a:p>
          <a:p>
            <a:pPr>
              <a:buFontTx/>
              <a:buChar char="-"/>
            </a:pPr>
            <a:r>
              <a:rPr lang="pl-PL" dirty="0" smtClean="0"/>
              <a:t>cukrzycę typu 2,</a:t>
            </a:r>
          </a:p>
          <a:p>
            <a:pPr>
              <a:buFontTx/>
              <a:buChar char="-"/>
            </a:pPr>
            <a:r>
              <a:rPr lang="pl-PL" dirty="0" smtClean="0"/>
              <a:t>leczonych </a:t>
            </a:r>
            <a:r>
              <a:rPr lang="pl-PL" dirty="0" smtClean="0"/>
              <a:t>insuliną </a:t>
            </a:r>
          </a:p>
          <a:p>
            <a:pPr>
              <a:buFontTx/>
              <a:buChar char="-"/>
            </a:pPr>
            <a:r>
              <a:rPr lang="pl-PL" dirty="0" smtClean="0"/>
              <a:t>lekami doustnymi.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984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Stopa cukrzycowa ma charakterystyczny wygląd.</a:t>
            </a:r>
          </a:p>
          <a:p>
            <a:r>
              <a:rPr lang="pl-PL" dirty="0" smtClean="0"/>
              <a:t> Skóra staje się sucha, łuszcząca się, pozbawiona owłosienia, w okolicy pięt i na innych wystających częściach stopy pojawiają się pęknięcia z towarzyszącymi ogniskami owrzodzenia i martwicy. </a:t>
            </a:r>
          </a:p>
          <a:p>
            <a:r>
              <a:rPr lang="pl-PL" dirty="0" smtClean="0"/>
              <a:t>Tkanki miękkie kończyn zanikają, paznokcie z powodu zaburzeń wzrostu są zdeformowane, a cała stopa jest niedożywiona i sina.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086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Skóra, tkanki miękkie, mięśnie i nerwy ulegają przewlekłemu niedotlenieniu. </a:t>
            </a:r>
          </a:p>
          <a:p>
            <a:r>
              <a:rPr lang="pl-PL" dirty="0" smtClean="0"/>
              <a:t>Wpływa na to uszkodzenie naczyń tętniczych i ich stopniowe zarastanie, zmniejszanie się elastyczności naczyń i prowadzi do nasilonej miażdżycy.</a:t>
            </a:r>
          </a:p>
          <a:p>
            <a:r>
              <a:rPr lang="pl-PL" dirty="0" smtClean="0"/>
              <a:t> Ponadto, zwiększona lepkość krwi i skłonność płytek krwi do agregacji (zlepienia się), a tym samym do tworzenia zakrzepów i zatorów, staje się przyczyną powstania stopy cukrzycowej.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6360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43891"/>
            <a:ext cx="10515600" cy="4975226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W wielu krajach, w tym w Polsce cukrzyca jest przyczyną groźnych powikłań, prowadzących do niepełnosprawności.</a:t>
            </a:r>
          </a:p>
          <a:p>
            <a:r>
              <a:rPr lang="pl-PL" dirty="0" smtClean="0"/>
              <a:t> W programach przewlekłego leczenia dializami, z powodu niewydolności nerek znajduje się na stałe ponad 3,5 tys. chorych na cukrzycę, u co drugiego chorego występuje choroba niedokrwienna serca, a 2/3 zgonów u diabetyków powodują powikłania sercowo-naczyniowe.</a:t>
            </a:r>
          </a:p>
          <a:p>
            <a:r>
              <a:rPr lang="pl-PL" dirty="0" smtClean="0"/>
              <a:t> Według Polskiego Stowarzyszenia Diabetyków, Polska należy do krajów, które maja najwięcej amputacji kończyn.</a:t>
            </a:r>
          </a:p>
          <a:p>
            <a:r>
              <a:rPr lang="pl-PL" dirty="0" smtClean="0"/>
              <a:t> Średnio, co drugi pacjent ze stopą cukrzycową traci nogę.</a:t>
            </a:r>
          </a:p>
          <a:p>
            <a:r>
              <a:rPr lang="pl-PL" dirty="0" smtClean="0"/>
              <a:t> W naszym kraju wykonuje się 14 tysięcy amputacji rocznie.</a:t>
            </a:r>
          </a:p>
          <a:p>
            <a:r>
              <a:rPr lang="pl-PL" dirty="0" smtClean="0"/>
              <a:t> Rośnie także odsetek osób umierających rocznie z powodu cukrzycy – w Polsce jest to niemal 30 000 osób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305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CUKRZYCY OBRAZ SPOŁECZNY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Wiedza społeczeństwa na temat cukrzycy i jej profilaktyki nie jest duża.</a:t>
            </a:r>
          </a:p>
          <a:p>
            <a:r>
              <a:rPr lang="pl-PL" dirty="0" smtClean="0"/>
              <a:t> Co piąty Polak nigdy nie wykonał badania sprawdzającego stężenie glukozy we krwi, a tylko 26% badanych deklaruje, że wykonuje to badanie corocznie.</a:t>
            </a:r>
          </a:p>
          <a:p>
            <a:r>
              <a:rPr lang="pl-PL" dirty="0" smtClean="0"/>
              <a:t> Według jednej trzeciej badanych -cukrzycy nie można zapobiec.</a:t>
            </a:r>
          </a:p>
          <a:p>
            <a:r>
              <a:rPr lang="pl-PL" dirty="0" smtClean="0"/>
              <a:t> A to przecież my sami, bez względu na wiek, poprzez niezbilansowaną, zbyt wysokokaloryczną dietę i brak aktywności fizycznej zapracowujemy sobie na cukrzycę.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833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Patogeneza i czynniki predysponujące do rozwoju stopy cukrzycowej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Zbyt wysoki poziom cukru we krwi, przy jednoczesnym długotrwałym zaniedbywaniu właściwej terapii, jest przyczyną poważnych zmian w ścianach dużych (tzw. makroangiopatia) i małych (mikroangiopatia) naczyń krwionośnych. </a:t>
            </a:r>
          </a:p>
          <a:p>
            <a:r>
              <a:rPr lang="pl-PL" dirty="0" smtClean="0"/>
              <a:t>Zmiany te przyczyniają się do trwałego uszkodzenia, a w konsekwencji – zwiększonej podatności na choroby układu sercowo-naczyniowego.</a:t>
            </a:r>
          </a:p>
          <a:p>
            <a:r>
              <a:rPr lang="pl-PL" dirty="0" smtClean="0"/>
              <a:t>Uszkodzenia małych naczyń krwionośnych prowadzą do powstania: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 -zmian w soczewce oka (retinopatia), 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 -upośledzenia funkcji nerek (nefropatia)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 -układu nerwowego objawiające się zaburzeniami czucia, drętwieniem i bólem kończyn.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365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Wynikiem uszkodzenia dużych naczyń jest choroba wieńcowa, choroba niedokrwienna ośrodkowego układu nerwowego, a także jedno z najpowszechniej występujących powikłań cukrzycy, czyli zespół stopy cukrzycowej.</a:t>
            </a:r>
          </a:p>
          <a:p>
            <a:r>
              <a:rPr lang="pl-PL" dirty="0" smtClean="0"/>
              <a:t>Według WHO stopa cukrzycowa to występowanie infekcji, owrzodzenia i/lub destrukcji tkanek głębokich stopy w połączeniu z obecnością zaburzeń neurologicznych i choroby naczyń obwodowych w kończynach dolnych o różnym stopniu zaawansowania.</a:t>
            </a:r>
          </a:p>
          <a:p>
            <a:r>
              <a:rPr lang="pl-PL" dirty="0" smtClean="0"/>
              <a:t> Ze względu na dominującą patologię wyróżnia się stopę cukrzycową neuropatyczną, niedokrwienną i mieszaną.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8023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PATOGENEZA ZESPOŁU STOPY CUKRZYCOWEJ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Głównym czynnikiem powodującym uszkodzenie tkanek i wystąpienie przewlekłych powikłań́ w cukrzycy jest nasilenie i czas trwania hiperglikemii.</a:t>
            </a:r>
          </a:p>
          <a:p>
            <a:r>
              <a:rPr lang="pl-PL" dirty="0" smtClean="0"/>
              <a:t>U niektórych pacjentów, mimo braku wyrównania metabolicznego i wysokich poziomów glukozy we krwi, skłonność́ do powikłań́ jest mniejsza, u innych występują̨ one już̇ bardzo </a:t>
            </a:r>
            <a:r>
              <a:rPr lang="pl-PL" smtClean="0"/>
              <a:t>wcześnie (skłonność́ </a:t>
            </a:r>
            <a:r>
              <a:rPr lang="pl-PL" dirty="0" smtClean="0"/>
              <a:t>osobnicza).</a:t>
            </a:r>
          </a:p>
          <a:p>
            <a:r>
              <a:rPr lang="pl-PL" dirty="0" smtClean="0"/>
              <a:t>Zasadniczą role w patogenezie zespołu stopy cukrzycowej odgrywa neuropatia - uszkodzenie obwodowego układu nerwowego.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529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748</Words>
  <Application>Microsoft Office PowerPoint</Application>
  <PresentationFormat>Panoramiczny</PresentationFormat>
  <Paragraphs>52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Zespół stopy cukrzycowej</vt:lpstr>
      <vt:lpstr>Definicja, epidemiologia i patogeneza stopy cukrzycowej</vt:lpstr>
      <vt:lpstr>  </vt:lpstr>
      <vt:lpstr>  </vt:lpstr>
      <vt:lpstr>  </vt:lpstr>
      <vt:lpstr>CUKRZYCY OBRAZ SPOŁECZNY</vt:lpstr>
      <vt:lpstr>Patogeneza i czynniki predysponujące do rozwoju stopy cukrzycowej </vt:lpstr>
      <vt:lpstr>  </vt:lpstr>
      <vt:lpstr>PATOGENEZA ZESPOŁU STOPY CUKRZYCOWEJ</vt:lpstr>
      <vt:lpstr>  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Zespół stopy cukrzycowej</dc:title>
  <dc:creator>Zuzanna Konrady</dc:creator>
  <cp:lastModifiedBy>Zuzanna Konrady</cp:lastModifiedBy>
  <cp:revision>6</cp:revision>
  <dcterms:created xsi:type="dcterms:W3CDTF">2015-11-07T18:28:16Z</dcterms:created>
  <dcterms:modified xsi:type="dcterms:W3CDTF">2015-11-11T22:34:54Z</dcterms:modified>
</cp:coreProperties>
</file>